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4763-1E7D-4D97-87B7-43E2AE442E4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15C5-EE87-443A-B434-A5B4F5CEA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092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4763-1E7D-4D97-87B7-43E2AE442E4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15C5-EE87-443A-B434-A5B4F5CEA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93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4763-1E7D-4D97-87B7-43E2AE442E4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15C5-EE87-443A-B434-A5B4F5CEA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18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4763-1E7D-4D97-87B7-43E2AE442E4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15C5-EE87-443A-B434-A5B4F5CEA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035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4763-1E7D-4D97-87B7-43E2AE442E4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15C5-EE87-443A-B434-A5B4F5CEA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058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4763-1E7D-4D97-87B7-43E2AE442E4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15C5-EE87-443A-B434-A5B4F5CEA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788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4763-1E7D-4D97-87B7-43E2AE442E4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15C5-EE87-443A-B434-A5B4F5CEA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565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4763-1E7D-4D97-87B7-43E2AE442E4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15C5-EE87-443A-B434-A5B4F5CEA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748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4763-1E7D-4D97-87B7-43E2AE442E4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15C5-EE87-443A-B434-A5B4F5CEA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353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4763-1E7D-4D97-87B7-43E2AE442E4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15C5-EE87-443A-B434-A5B4F5CEA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420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4763-1E7D-4D97-87B7-43E2AE442E4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15C5-EE87-443A-B434-A5B4F5CEA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71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34763-1E7D-4D97-87B7-43E2AE442E4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D15C5-EE87-443A-B434-A5B4F5CEA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55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ou_solnishko@rambler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642918"/>
            <a:ext cx="6400800" cy="1752600"/>
          </a:xfrm>
        </p:spPr>
        <p:txBody>
          <a:bodyPr>
            <a:normAutofit fontScale="25000" lnSpcReduction="20000"/>
          </a:bodyPr>
          <a:lstStyle/>
          <a:p>
            <a:r>
              <a:rPr lang="ru-RU" sz="6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общеразвивающего вида «Солнышко» г. Южи</a:t>
            </a:r>
            <a:r>
              <a:rPr 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155630, Ивановская область, г. Южа, ул. Ковровская, д.1-Б</a:t>
            </a:r>
            <a:r>
              <a:rPr 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8-49347- 2-18-28, </a:t>
            </a:r>
            <a:r>
              <a:rPr lang="en-US" sz="62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dou</a:t>
            </a:r>
            <a:r>
              <a:rPr lang="ru-RU" sz="6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_</a:t>
            </a:r>
            <a:r>
              <a:rPr lang="en-US" sz="62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solnishko</a:t>
            </a:r>
            <a:r>
              <a:rPr lang="ru-RU" sz="6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sz="6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rambler.ru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200" dirty="0" smtClean="0">
                <a:solidFill>
                  <a:schemeClr val="tx2"/>
                </a:solidFill>
              </a:rPr>
              <a:t/>
            </a:r>
            <a:br>
              <a:rPr lang="ru-RU" sz="6200" dirty="0" smtClean="0">
                <a:solidFill>
                  <a:schemeClr val="tx2"/>
                </a:solidFill>
              </a:rPr>
            </a:br>
            <a:r>
              <a:rPr lang="ru-RU" sz="1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Приложение</a:t>
            </a:r>
            <a:r>
              <a:rPr lang="ru-RU" sz="12800" dirty="0" smtClean="0">
                <a:solidFill>
                  <a:srgbClr val="CC3300"/>
                </a:solidFill>
              </a:rPr>
              <a:t/>
            </a:r>
            <a:br>
              <a:rPr lang="ru-RU" sz="12800" dirty="0" smtClean="0">
                <a:solidFill>
                  <a:srgbClr val="CC3300"/>
                </a:solidFill>
              </a:rPr>
            </a:br>
            <a:r>
              <a:rPr lang="ru-RU" sz="1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к непосредственно образовательной деятельности</a:t>
            </a:r>
            <a:br>
              <a:rPr lang="ru-RU" sz="1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с детьми средней группы</a:t>
            </a:r>
          </a:p>
          <a:p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</a:p>
          <a:p>
            <a:r>
              <a:rPr lang="ru-RU" sz="1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«Откуда берётся хлеб»</a:t>
            </a:r>
            <a:endParaRPr lang="ru-RU" sz="12800" dirty="0" smtClean="0">
              <a:solidFill>
                <a:srgbClr val="006600"/>
              </a:solidFill>
            </a:endParaRPr>
          </a:p>
          <a:p>
            <a:endParaRPr lang="ru-RU" sz="1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55721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Воспитатель: Балукова О.В.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квалификационная категория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9656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PRODUCT.RU Хлеборобы Ставрополья собрали 2 миллиона тонн зер…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1956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1920x1200 Мельница, онежское озеро, карелия картинки на рабочий стол 21899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93069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Мука - Торговая сеть &quot;Табрис&quot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00948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Лучший пекарь мира живет в Испании SKY2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6778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Хлебобулочные и кондитерские изделия, Харьковская обл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5168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группа Колобок детского сада 93 : Группа по интересам. Дети : Одноклассник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568952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50391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1920x1080 ломти, хлеб, корзина, мак, булочки картинки на рабочий стол обои фото скачать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496944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20961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Зарубежные Украинская зерновая ассоциация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35460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спашка земли: за и против Портал о пиломатериалах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40601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Sun Magic Fields Wallpaper Nature The - JoBSPapa.co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82526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Сентябрь на Печоре (большой фото-отчет) - часть 1 Информационное общество &quot;Стенограф&quot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5692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1152x864 колосья, пшеница, небо, деревья, облака, лес, поле картинки на рабочий стол обои фото скачать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77450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Что же делает человек для сохранения - Картинка 13908/1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900244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24</Words>
  <Application>Microsoft Office PowerPoint</Application>
  <PresentationFormat>Экран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1</cp:lastModifiedBy>
  <cp:revision>6</cp:revision>
  <dcterms:created xsi:type="dcterms:W3CDTF">2014-12-23T11:21:09Z</dcterms:created>
  <dcterms:modified xsi:type="dcterms:W3CDTF">2022-11-02T11:50:09Z</dcterms:modified>
</cp:coreProperties>
</file>