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78" r:id="rId4"/>
    <p:sldId id="274" r:id="rId5"/>
    <p:sldId id="257" r:id="rId6"/>
    <p:sldId id="261" r:id="rId7"/>
    <p:sldId id="279" r:id="rId8"/>
    <p:sldId id="262" r:id="rId9"/>
    <p:sldId id="260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2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6416" autoAdjust="0"/>
  </p:normalViewPr>
  <p:slideViewPr>
    <p:cSldViewPr>
      <p:cViewPr varScale="1">
        <p:scale>
          <a:sx n="68" d="100"/>
          <a:sy n="68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643866" cy="30003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для педагогов  на тему: «Здоровьесберегающие технологии в ДОУ» 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lajd3.jpg"/>
          <p:cNvPicPr>
            <a:picLocks noChangeAspect="1"/>
          </p:cNvPicPr>
          <p:nvPr/>
        </p:nvPicPr>
        <p:blipFill>
          <a:blip r:embed="rId2"/>
          <a:srcRect l="4347" t="14976" r="56522" b="5796"/>
          <a:stretch>
            <a:fillRect/>
          </a:stretch>
        </p:blipFill>
        <p:spPr>
          <a:xfrm>
            <a:off x="3143240" y="3357561"/>
            <a:ext cx="4286280" cy="3286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часть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/>
          <a:srcRect b="7946"/>
          <a:stretch>
            <a:fillRect/>
          </a:stretch>
        </p:blipFill>
        <p:spPr>
          <a:xfrm>
            <a:off x="1357290" y="1785926"/>
            <a:ext cx="576034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Точечный массаж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15436" cy="4873752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повышения сопротивляемости организма к простуде и заболеваниям верхних дыхательных путей я рекомендую проводить точечный массаж особых зон грудной клетки и лица.</a:t>
            </a:r>
            <a:endParaRPr lang="ru-RU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3286148" cy="318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Точечный массаж «</a:t>
            </a:r>
            <a:r>
              <a:rPr lang="ru-RU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Неболейка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215370" cy="57150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горло не болело,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его погладим смело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не кашлять, не чихать,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нос нам растирать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 мы тоже разотрем,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Ладони держим козырьком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Вилку пальчиками сделай,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Массируй уши ты умело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Знаем, знаем – да, да, да!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простуда не страшна!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358246" cy="54024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Правильное дыхание стимулирует работу сердца, головного мозга и нервной системы, избавляет человека от многих болезней, улучшает пищеварение.</a:t>
            </a:r>
          </a:p>
          <a:p>
            <a:r>
              <a:rPr lang="ru-RU" b="1" dirty="0" smtClean="0"/>
              <a:t>Медленный выдох помогает расслабиться, успокоиться, справиться с волнением и раздражительностью.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3964516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для глаз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715404" cy="54024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/>
              <a:t>Снимает зрительное напряжение, повышает зрительную работоспособность, улучшает кровообращение и способствует предупреждению нарушений зрения и развития глазных заболеваний.</a:t>
            </a:r>
            <a:endParaRPr lang="ru-RU" sz="28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429684" cy="55452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Такая тренировка движений пальчиков и кистей рук является мощным средством развития мышления ребёнка. В момент этой тренировки повышается работоспособность коры головного мозга. То есть при любом двигательном тренинге упражняются не руки, а мозг.</a:t>
            </a:r>
            <a:endParaRPr lang="ru-RU" sz="28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2987141" cy="2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329642" cy="6188224"/>
          </a:xfrm>
        </p:spPr>
        <p:txBody>
          <a:bodyPr/>
          <a:lstStyle/>
          <a:p>
            <a:endParaRPr lang="ru-RU" dirty="0" smtClean="0"/>
          </a:p>
          <a:p>
            <a:pPr algn="r">
              <a:buNone/>
            </a:pPr>
            <a:r>
              <a:rPr lang="ru-RU" sz="3200" i="1" dirty="0" smtClean="0"/>
              <a:t>«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– это бесценный 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природы,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дается, увы, 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навечно и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нужно беречь»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учёный, физиолог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Павлов Иван Петрович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van_Pavlov_NL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2428892" cy="342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8572528" cy="60453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4500594" cy="371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643998" cy="511665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Распространение педагогического опыта по применению здоровьесберегающих технологий в воспитательно-образовательном процессе.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Медики не в состоянии справиться с проблемами ухудшения здоровья, поэтому встает вопрос о формировании осознанного отношения к здоровью и здоровому образу жизни (ЗОЖ). Работа в данном направлении ложится на плечи педагогов. Выбор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педагогических технологий зависит от программы, по которой работают педагоги, конкретных условий дошкольного образовательного учреждения (ДОУ), профессиональной компетентности педагогов, а также показаний заболеваемости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40205" y="0"/>
            <a:ext cx="918420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4500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В вашем списке должны остаться те ценности, без которых вы не представляете своей жизни. Кто-то из вас, наверное, может поздравить себя и </a:t>
            </a:r>
            <a:r>
              <a:rPr lang="ru-RU" sz="2800" b="1" u="sng" dirty="0" smtClean="0">
                <a:solidFill>
                  <a:srgbClr val="FFC000"/>
                </a:solidFill>
              </a:rPr>
              <a:t>сказать</a:t>
            </a:r>
            <a:r>
              <a:rPr lang="ru-RU" sz="2800" b="1" dirty="0" smtClean="0">
                <a:solidFill>
                  <a:srgbClr val="FFC000"/>
                </a:solidFill>
              </a:rPr>
              <a:t>: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живу недаром: я сделал правильный выбор и приобрел то, что действительно ценно»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358246" cy="625966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«Здоровье ребенка превыше всего,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Богатство земли не заменит его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не купишь, никто не продаст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 берегите, как сердце, как глаз»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1000" dirty="0" smtClean="0"/>
          </a:p>
          <a:p>
            <a:pPr algn="r">
              <a:buNone/>
            </a:pPr>
            <a:endParaRPr lang="ru-RU" sz="1000" dirty="0" smtClean="0"/>
          </a:p>
          <a:p>
            <a:pPr algn="r">
              <a:buNone/>
            </a:pPr>
            <a:endParaRPr lang="ru-RU" sz="1000" dirty="0" smtClean="0"/>
          </a:p>
          <a:p>
            <a:pPr algn="r"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ru-RU" sz="1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0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</a:t>
            </a:r>
            <a:r>
              <a:rPr lang="ru-RU" dirty="0" smtClean="0"/>
              <a:t>Казахский поэт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Жамыл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Жабаев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sz="1000" dirty="0" smtClean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14554"/>
            <a:ext cx="2928958" cy="3565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643998" cy="6473952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«Детям совершенно так же, </a:t>
            </a:r>
          </a:p>
          <a:p>
            <a:pPr algn="r">
              <a:buNone/>
            </a:pP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взрослым, </a:t>
            </a:r>
          </a:p>
          <a:p>
            <a:pPr algn="r">
              <a:buNone/>
            </a:pP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 быть здоровыми </a:t>
            </a:r>
          </a:p>
          <a:p>
            <a:pPr algn="r">
              <a:buNone/>
            </a:pP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сильными, только дети не знают,</a:t>
            </a:r>
          </a:p>
          <a:p>
            <a:pPr algn="r">
              <a:buNone/>
            </a:pP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для этого надо делать.</a:t>
            </a:r>
          </a:p>
          <a:p>
            <a:pPr algn="r">
              <a:buNone/>
            </a:pP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Объясним им, </a:t>
            </a:r>
          </a:p>
          <a:p>
            <a:pPr algn="r">
              <a:buNone/>
            </a:pPr>
            <a:r>
              <a:rPr lang="ru-RU" sz="6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они будут беречься»</a:t>
            </a:r>
            <a:endParaRPr lang="ru-RU" sz="5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>
              <a:buNone/>
            </a:pPr>
            <a:endParaRPr lang="ru-RU" sz="3800" u="sng" dirty="0" smtClean="0">
              <a:solidFill>
                <a:srgbClr val="002060"/>
              </a:solidFill>
            </a:endParaRPr>
          </a:p>
          <a:p>
            <a:pPr lvl="1" algn="r">
              <a:buNone/>
            </a:pPr>
            <a:endParaRPr lang="ru-RU" sz="3200" u="sng" dirty="0" smtClean="0">
              <a:solidFill>
                <a:srgbClr val="002060"/>
              </a:solidFill>
            </a:endParaRPr>
          </a:p>
          <a:p>
            <a:pPr lvl="1" algn="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ct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ct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ctr">
              <a:buNone/>
            </a:pPr>
            <a:endParaRPr lang="ru-RU" sz="2500" u="sng" dirty="0" smtClean="0">
              <a:solidFill>
                <a:srgbClr val="002060"/>
              </a:solidFill>
            </a:endParaRPr>
          </a:p>
          <a:p>
            <a:pPr lvl="1" algn="ctr">
              <a:buNone/>
            </a:pPr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Писатель, педагог </a:t>
            </a:r>
            <a:r>
              <a:rPr lang="ru-RU" sz="5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Януш</a:t>
            </a:r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Корчак </a:t>
            </a:r>
            <a:endParaRPr lang="ru-RU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2571768" cy="342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эффективного решения проблемы </a:t>
            </a:r>
            <a:r>
              <a:rPr lang="ru-RU" sz="3200" b="1" dirty="0" smtClean="0"/>
              <a:t>здоровья</a:t>
            </a:r>
            <a:r>
              <a:rPr lang="ru-RU" sz="3200" dirty="0" smtClean="0"/>
              <a:t> детей в дошкольном учреждении, используются  элементы </a:t>
            </a:r>
            <a:r>
              <a:rPr lang="ru-RU" sz="3200" b="1" dirty="0" err="1" smtClean="0"/>
              <a:t>здоровьесберегающих</a:t>
            </a:r>
            <a:r>
              <a:rPr lang="ru-RU" sz="3200" b="1" dirty="0" smtClean="0"/>
              <a:t> технологий</a:t>
            </a:r>
            <a:r>
              <a:rPr lang="ru-RU" sz="3200" dirty="0" smtClean="0"/>
              <a:t>. Что же это такое? Это система мер, направленных на укрепление и сохранение </a:t>
            </a:r>
            <a:r>
              <a:rPr lang="ru-RU" sz="3200" b="1" dirty="0" smtClean="0"/>
              <a:t>здоровья</a:t>
            </a:r>
            <a:r>
              <a:rPr lang="ru-RU" sz="3200" dirty="0" smtClean="0"/>
              <a:t> ребенка на всех этапах его обучения и развития.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43966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методы: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Физкультурные занятия</a:t>
            </a:r>
          </a:p>
          <a:p>
            <a:r>
              <a:rPr lang="ru-RU" sz="3200" b="1" dirty="0" smtClean="0"/>
              <a:t>Утренняя гимнастика</a:t>
            </a:r>
          </a:p>
          <a:p>
            <a:r>
              <a:rPr lang="ru-RU" sz="3200" b="1" dirty="0" smtClean="0"/>
              <a:t>Закаливание</a:t>
            </a:r>
          </a:p>
          <a:p>
            <a:r>
              <a:rPr lang="ru-RU" sz="3200" b="1" dirty="0" smtClean="0"/>
              <a:t>Прогулка</a:t>
            </a:r>
            <a:endParaRPr lang="ru-RU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13175"/>
            <a:ext cx="405976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3107260" cy="233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методы: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/>
              <a:t>Точечный массаж;</a:t>
            </a:r>
          </a:p>
          <a:p>
            <a:r>
              <a:rPr lang="ru-RU" sz="2800" b="1" dirty="0" smtClean="0"/>
              <a:t>Дыхательная гимнастика;</a:t>
            </a:r>
          </a:p>
          <a:p>
            <a:r>
              <a:rPr lang="ru-RU" sz="2800" b="1" dirty="0" smtClean="0"/>
              <a:t>Гимнастика для глаз;</a:t>
            </a:r>
          </a:p>
          <a:p>
            <a:r>
              <a:rPr lang="ru-RU" sz="2800" b="1" dirty="0" smtClean="0"/>
              <a:t>Пальчиковая гимнастика;</a:t>
            </a:r>
          </a:p>
          <a:p>
            <a:r>
              <a:rPr lang="ru-RU" sz="2800" b="1" dirty="0" smtClean="0"/>
              <a:t>Гимнастика после сна;</a:t>
            </a:r>
          </a:p>
          <a:p>
            <a:r>
              <a:rPr lang="ru-RU" sz="2800" b="1" dirty="0" err="1" smtClean="0"/>
              <a:t>Самомассаж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т.д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569</TotalTime>
  <Words>434</Words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Мастер-класс для педагогов  на тему: «Здоровьесберегающие технологии в ДОУ» </vt:lpstr>
      <vt:lpstr>Цель:</vt:lpstr>
      <vt:lpstr>Слайд 3</vt:lpstr>
      <vt:lpstr>Слайд 4</vt:lpstr>
      <vt:lpstr>Слайд 5</vt:lpstr>
      <vt:lpstr>Слайд 6</vt:lpstr>
      <vt:lpstr>Слайд 7</vt:lpstr>
      <vt:lpstr>Традиционные методы:</vt:lpstr>
      <vt:lpstr>Нетрадиционные методы:</vt:lpstr>
      <vt:lpstr>Практическая часть</vt:lpstr>
      <vt:lpstr>Точечный массаж</vt:lpstr>
      <vt:lpstr>Точечный массаж «Неболейка»</vt:lpstr>
      <vt:lpstr>Дыхательная гимнастика</vt:lpstr>
      <vt:lpstr>Гимнастика для глаз</vt:lpstr>
      <vt:lpstr>Пальчиковая гимнастика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воспитателей на тему: «Здоровьесберегающие технологии в ДОУ» </dc:title>
  <dc:creator>Сашка</dc:creator>
  <cp:lastModifiedBy>1</cp:lastModifiedBy>
  <cp:revision>61</cp:revision>
  <dcterms:created xsi:type="dcterms:W3CDTF">2016-11-25T17:51:43Z</dcterms:created>
  <dcterms:modified xsi:type="dcterms:W3CDTF">2019-02-01T08:06:23Z</dcterms:modified>
</cp:coreProperties>
</file>