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9FC1C67-5B84-4A4B-B7E2-A2FD9E5E36C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ECCA66-F331-44FD-BDAA-8CFDB8783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C1C67-5B84-4A4B-B7E2-A2FD9E5E36C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CCA66-F331-44FD-BDAA-8CFDB878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C1C67-5B84-4A4B-B7E2-A2FD9E5E36C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CCA66-F331-44FD-BDAA-8CFDB878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C1C67-5B84-4A4B-B7E2-A2FD9E5E36C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CCA66-F331-44FD-BDAA-8CFDB878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9FC1C67-5B84-4A4B-B7E2-A2FD9E5E36C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ECCA66-F331-44FD-BDAA-8CFDB8783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C1C67-5B84-4A4B-B7E2-A2FD9E5E36C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ECCA66-F331-44FD-BDAA-8CFDB8783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C1C67-5B84-4A4B-B7E2-A2FD9E5E36C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ECCA66-F331-44FD-BDAA-8CFDB878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C1C67-5B84-4A4B-B7E2-A2FD9E5E36C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CCA66-F331-44FD-BDAA-8CFDB8783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C1C67-5B84-4A4B-B7E2-A2FD9E5E36C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CCA66-F331-44FD-BDAA-8CFDB878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9FC1C67-5B84-4A4B-B7E2-A2FD9E5E36C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ECCA66-F331-44FD-BDAA-8CFDB8783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9FC1C67-5B84-4A4B-B7E2-A2FD9E5E36C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ECCA66-F331-44FD-BDAA-8CFDB8783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9FC1C67-5B84-4A4B-B7E2-A2FD9E5E36C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1ECCA66-F331-44FD-BDAA-8CFDB8783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14313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ЦЕЛЕВАЯ ПРОГУЛКА </a:t>
            </a:r>
            <a:br>
              <a:rPr lang="ru-RU" sz="4000" dirty="0" smtClean="0"/>
            </a:br>
            <a:r>
              <a:rPr lang="ru-RU" sz="4000" dirty="0" smtClean="0"/>
              <a:t>«ПРАВИЛА ПОВЕДЕНИЯ ПЕШЕХОДОВ».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357562"/>
            <a:ext cx="8122362" cy="1500198"/>
          </a:xfrm>
        </p:spPr>
        <p:txBody>
          <a:bodyPr/>
          <a:lstStyle/>
          <a:p>
            <a:pPr algn="ctr"/>
            <a:r>
              <a:rPr lang="ru-RU" dirty="0" smtClean="0"/>
              <a:t>Старшая группа.</a:t>
            </a:r>
          </a:p>
          <a:p>
            <a:endParaRPr lang="ru-RU" dirty="0" smtClean="0"/>
          </a:p>
          <a:p>
            <a:r>
              <a:rPr lang="ru-RU" sz="2400" dirty="0" smtClean="0"/>
              <a:t>Воспитатель: Бирюкова В.А.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42918"/>
            <a:ext cx="7772400" cy="557216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Цель: Продолжать знакомить детей с понятием дорога, тротуар, пешеходный переход. Учить правилам поведения на улице. Учить дорожные знаки.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ИЗУЧЕНИЕ ЗНАКА: ОСТОРОЖНО ДЕТИ..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AM_07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8011"/>
            <a:ext cx="4040188" cy="3030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SAM_07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17416"/>
            <a:ext cx="4041775" cy="30313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ПЕШЕХОДНЫЙ ПЕРЕХОД.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AM_07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8011"/>
            <a:ext cx="4040188" cy="3030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SAM_073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17416"/>
            <a:ext cx="4041775" cy="3031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Знаки для  тех кто за рулём: «уступи дорогу».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AM_07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8011"/>
            <a:ext cx="4040188" cy="3030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SAM_073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17416"/>
            <a:ext cx="4041775" cy="3031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mtClean="0"/>
              <a:t>Автобусная остановка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AM_073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8011"/>
            <a:ext cx="4040188" cy="3030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SAM_07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17416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</TotalTime>
  <Words>58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ЦЕЛЕВАЯ ПРОГУЛКА  «ПРАВИЛА ПОВЕДЕНИЯ ПЕШЕХОДОВ».</vt:lpstr>
      <vt:lpstr>Слайд 2</vt:lpstr>
      <vt:lpstr>ИЗУЧЕНИЕ ЗНАКА: ОСТОРОЖНО ДЕТИ..</vt:lpstr>
      <vt:lpstr>ПЕШЕХОДНЫЙ ПЕРЕХОД.</vt:lpstr>
      <vt:lpstr>Знаки для  тех кто за рулём: «уступи дорогу».</vt:lpstr>
      <vt:lpstr>«Автобусная остановка».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ЦЕЛЕВАЯ ПРОГУЛКА  «ПРАВИЛА ПОВЕДЕНИЯ ПЕШЕХОДОВ».</dc:title>
  <dc:creator>user</dc:creator>
  <cp:lastModifiedBy>user</cp:lastModifiedBy>
  <cp:revision>4</cp:revision>
  <dcterms:created xsi:type="dcterms:W3CDTF">2013-11-28T17:12:08Z</dcterms:created>
  <dcterms:modified xsi:type="dcterms:W3CDTF">2013-12-01T16:38:38Z</dcterms:modified>
</cp:coreProperties>
</file>