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8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B158DBB-D8B9-4A8F-B184-AD9EECAA1B62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23E91DA-DBC6-4706-9D41-A5453FFD814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8DBB-D8B9-4A8F-B184-AD9EECAA1B62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91DA-DBC6-4706-9D41-A5453FFD81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8DBB-D8B9-4A8F-B184-AD9EECAA1B62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91DA-DBC6-4706-9D41-A5453FFD81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158DBB-D8B9-4A8F-B184-AD9EECAA1B62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23E91DA-DBC6-4706-9D41-A5453FFD814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B158DBB-D8B9-4A8F-B184-AD9EECAA1B62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23E91DA-DBC6-4706-9D41-A5453FFD814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8DBB-D8B9-4A8F-B184-AD9EECAA1B62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91DA-DBC6-4706-9D41-A5453FFD814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8DBB-D8B9-4A8F-B184-AD9EECAA1B62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91DA-DBC6-4706-9D41-A5453FFD814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158DBB-D8B9-4A8F-B184-AD9EECAA1B62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3E91DA-DBC6-4706-9D41-A5453FFD814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8DBB-D8B9-4A8F-B184-AD9EECAA1B62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91DA-DBC6-4706-9D41-A5453FFD81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158DBB-D8B9-4A8F-B184-AD9EECAA1B62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23E91DA-DBC6-4706-9D41-A5453FFD8143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158DBB-D8B9-4A8F-B184-AD9EECAA1B62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3E91DA-DBC6-4706-9D41-A5453FFD814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B158DBB-D8B9-4A8F-B184-AD9EECAA1B62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23E91DA-DBC6-4706-9D41-A5453FFD814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357166"/>
            <a:ext cx="6929486" cy="157161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здоровья в детском саду</a:t>
            </a:r>
            <a:endParaRPr lang="ru-RU" sz="4800" i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1928802"/>
            <a:ext cx="6172200" cy="1371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младшая группа</a:t>
            </a:r>
          </a:p>
        </p:txBody>
      </p:sp>
      <p:pic>
        <p:nvPicPr>
          <p:cNvPr id="4" name="Рисунок 3" descr="de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2643182"/>
            <a:ext cx="4000528" cy="3095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214942" y="6286520"/>
            <a:ext cx="364333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r">
              <a:spcBef>
                <a:spcPts val="600"/>
              </a:spcBef>
              <a:buClr>
                <a:srgbClr val="4F81BD"/>
              </a:buClr>
              <a:buSzPct val="70000"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Воспитатель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Бирюкова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В.А.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7467600" cy="564359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b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Укреплять здоровье детей.</a:t>
            </a:r>
            <a:b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Учить заботиться о своем здоровье.</a:t>
            </a:r>
            <a:b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Совершенствовать культурно-гигиенические навыки.</a:t>
            </a:r>
            <a:b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Приобщить родителей и детей к значимости здорового образа жизни.</a:t>
            </a:r>
            <a:b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  <a:endParaRPr lang="ru-RU" sz="5400" b="1" i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Изображение 96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28675" y="2362200"/>
            <a:ext cx="2914650" cy="3886200"/>
          </a:xfrm>
        </p:spPr>
      </p:pic>
      <p:pic>
        <p:nvPicPr>
          <p:cNvPr id="9" name="Содержимое 8" descr="Изображение 102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43450" y="2362200"/>
            <a:ext cx="2914650" cy="38862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Ходьба стайкой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Приседание с мячом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Культурно-гигиенические навыки</a:t>
            </a:r>
            <a:endParaRPr lang="ru-RU" sz="3600" b="1" i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Изображение 107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428868"/>
            <a:ext cx="2757854" cy="1819272"/>
          </a:xfrm>
        </p:spPr>
      </p:pic>
      <p:pic>
        <p:nvPicPr>
          <p:cNvPr id="8" name="Содержимое 7" descr="Изображение 107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71472" y="4339834"/>
            <a:ext cx="2928958" cy="219671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Умывание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Обед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Изображение 10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2357430"/>
            <a:ext cx="2664324" cy="1891086"/>
          </a:xfrm>
          <a:prstGeom prst="rect">
            <a:avLst/>
          </a:prstGeom>
        </p:spPr>
      </p:pic>
      <p:pic>
        <p:nvPicPr>
          <p:cNvPr id="11" name="Рисунок 10" descr="Изображение 10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5" y="4357694"/>
            <a:ext cx="2952771" cy="221457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544" y="-13997"/>
            <a:ext cx="7467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Непосредственно-образовательная деятельность по физкультуре</a:t>
            </a:r>
            <a:endParaRPr lang="ru-RU" sz="2800" b="1" i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Изображение 102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89330"/>
            <a:ext cx="3148593" cy="2361444"/>
          </a:xfrm>
        </p:spPr>
      </p:pic>
      <p:sp>
        <p:nvSpPr>
          <p:cNvPr id="6" name="TextBox 5"/>
          <p:cNvSpPr txBox="1"/>
          <p:nvPr/>
        </p:nvSpPr>
        <p:spPr>
          <a:xfrm>
            <a:off x="1000100" y="1063781"/>
            <a:ext cx="2051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с мячом</a:t>
            </a:r>
            <a:endParaRPr lang="ru-RU" sz="16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71" y="1402335"/>
            <a:ext cx="3331954" cy="23614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08" y="4148111"/>
            <a:ext cx="3182123" cy="25233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607" y="4172520"/>
            <a:ext cx="3331954" cy="24989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97095" y="1063781"/>
            <a:ext cx="2363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Приседание с флажками</a:t>
            </a:r>
            <a:endParaRPr lang="ru-RU" sz="16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100" y="3806436"/>
            <a:ext cx="2023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Подлезание</a:t>
            </a: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 дугу</a:t>
            </a:r>
            <a:endParaRPr lang="ru-RU" sz="16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1312" y="3833966"/>
            <a:ext cx="2823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</a:rPr>
              <a:t>Ползанье на четвереньках</a:t>
            </a:r>
            <a:endParaRPr lang="ru-RU" sz="16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67600" cy="56040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Физкультурно-оздоровительный центр</a:t>
            </a:r>
            <a:endParaRPr lang="ru-RU" sz="3200" b="1" i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Изображение 1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285860"/>
            <a:ext cx="2286016" cy="30480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1000108"/>
            <a:ext cx="2302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Проползание</a:t>
            </a:r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через туннель</a:t>
            </a:r>
            <a:endParaRPr lang="ru-RU" sz="1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зображение 10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285860"/>
            <a:ext cx="2285984" cy="30479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3240" y="1000108"/>
            <a:ext cx="2363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Катание мяча двумя руками</a:t>
            </a:r>
            <a:endParaRPr lang="ru-RU" sz="1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Изображение 10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285860"/>
            <a:ext cx="2286016" cy="30480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72198" y="1000108"/>
            <a:ext cx="2238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Прыжки из обруча в обруч</a:t>
            </a:r>
            <a:endParaRPr lang="ru-RU" sz="1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Изображение 10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4414" y="4714884"/>
            <a:ext cx="2807200" cy="19446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85918" y="4429132"/>
            <a:ext cx="1350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Метание колец</a:t>
            </a:r>
            <a:endParaRPr lang="ru-RU" sz="1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Изображение 10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4714884"/>
            <a:ext cx="2786082" cy="19169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43504" y="4429132"/>
            <a:ext cx="1681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Ходьба по </a:t>
            </a:r>
            <a:r>
              <a:rPr lang="ru-RU" sz="1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орожке</a:t>
            </a:r>
            <a:endParaRPr lang="ru-RU" sz="1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543800" cy="135732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Прогулка на свежем воздухе</a:t>
            </a:r>
            <a:endParaRPr lang="ru-RU" sz="4800" b="1" i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P103013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33700"/>
            <a:ext cx="3657600" cy="2743200"/>
          </a:xfrm>
        </p:spPr>
      </p:pic>
      <p:pic>
        <p:nvPicPr>
          <p:cNvPr id="8" name="Содержимое 7" descr="P101041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71975" y="2933700"/>
            <a:ext cx="3657600" cy="27432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429124" y="2000240"/>
            <a:ext cx="3657600" cy="658368"/>
          </a:xfrm>
        </p:spPr>
        <p:txBody>
          <a:bodyPr/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Летом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28596" y="2000240"/>
            <a:ext cx="3657600" cy="658368"/>
          </a:xfrm>
        </p:spPr>
        <p:txBody>
          <a:bodyPr/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Зимой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467600" cy="77472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- сильные, смелые, ловкие</a:t>
            </a:r>
            <a:endParaRPr lang="ru-RU" sz="4000" b="1" i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Изображение 10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63390" y="1338248"/>
            <a:ext cx="3851684" cy="513557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248</TotalTime>
  <Words>75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День здоровья в детском саду</vt:lpstr>
      <vt:lpstr>   Цель: - Укреплять здоровье детей. - Учить заботиться о своем здоровье. - Совершенствовать культурно-гигиенические навыки. - Приобщить родителей и детей к значимости здорового образа жизни.  </vt:lpstr>
      <vt:lpstr>Утренняя гимнастика</vt:lpstr>
      <vt:lpstr>Культурно-гигиенические навыки</vt:lpstr>
      <vt:lpstr>Непосредственно-образовательная деятельность по физкультуре</vt:lpstr>
      <vt:lpstr>Физкультурно-оздоровительный центр</vt:lpstr>
      <vt:lpstr>Прогулка на свежем воздухе</vt:lpstr>
      <vt:lpstr>Мы - сильные, смелые, ловкие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здоровья в детском саду</dc:title>
  <dc:creator>user</dc:creator>
  <cp:lastModifiedBy>Admin</cp:lastModifiedBy>
  <cp:revision>26</cp:revision>
  <dcterms:created xsi:type="dcterms:W3CDTF">2015-03-28T10:46:35Z</dcterms:created>
  <dcterms:modified xsi:type="dcterms:W3CDTF">2015-03-31T15:23:23Z</dcterms:modified>
</cp:coreProperties>
</file>