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7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C5C"/>
    <a:srgbClr val="0E0741"/>
    <a:srgbClr val="0A3E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5" autoAdjust="0"/>
    <p:restoredTop sz="86807" autoAdjust="0"/>
  </p:normalViewPr>
  <p:slideViewPr>
    <p:cSldViewPr>
      <p:cViewPr>
        <p:scale>
          <a:sx n="82" d="100"/>
          <a:sy n="82" d="100"/>
        </p:scale>
        <p:origin x="-930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F5BD-69A1-41D2-BC63-96409BF9C457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D5B0-9651-4630-89D1-2997FBC3B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13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D5B0-9651-4630-89D1-2997FBC3BF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03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D5B0-9651-4630-89D1-2997FBC3BF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3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ou_solnishko@rambler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642918"/>
            <a:ext cx="4464496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8926" y="2636912"/>
            <a:ext cx="6049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Развивающая предметно -пространственная среда в ДОУ.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869160"/>
            <a:ext cx="4139952" cy="9361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170C5C"/>
                </a:solidFill>
              </a:rPr>
              <a:t>.</a:t>
            </a:r>
          </a:p>
          <a:p>
            <a:endParaRPr lang="ru-RU" sz="1800" dirty="0" smtClean="0">
              <a:solidFill>
                <a:srgbClr val="170C5C"/>
              </a:solidFill>
            </a:endParaRPr>
          </a:p>
          <a:p>
            <a:endParaRPr lang="ru-RU" sz="1800" dirty="0" smtClean="0">
              <a:solidFill>
                <a:srgbClr val="170C5C"/>
              </a:solidFill>
            </a:endParaRPr>
          </a:p>
          <a:p>
            <a:endParaRPr lang="ru-RU" sz="1800" dirty="0">
              <a:solidFill>
                <a:srgbClr val="170C5C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1071538" y="483041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E074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«Солнышко» г. Южи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E074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E0741"/>
                </a:solidFill>
                <a:effectLst/>
                <a:latin typeface="Arial" pitchFamily="34" charset="0"/>
                <a:ea typeface="Times New Roman" pitchFamily="18" charset="0"/>
              </a:rPr>
              <a:t>155630, Ивановская область, г. Южа, ул. Ковровская, д.1-Б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E074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</a:rPr>
              <a:t>Тел. 8-49347- 2-18-28,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dou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_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solnishko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@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170C5C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rambler.ru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170C5C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96" y="3504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ЦЕНТР ИЗОДЕЯТЕЛЬНОСТИ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692696"/>
            <a:ext cx="87135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В данном центре имеется разнообразный демонстрационный материал. Различные материалы для рисования: краски, гуашь, кисточки разной величины, карандаши, мелки, трафареты, фломастеры, раскраски, бумага разной фактуры, шаблоны. В свободное от занятий время дети любят работать в уголке самостоятельного творчества. Здесь  они могут найти интересные занятия, использовать в  работе  различные материалы.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194175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 descr="C:\Documents and Settings\1\Рабочий стол\ппс\4 группа\DSCN4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3116"/>
            <a:ext cx="403860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Documents and Settings\1\Рабочий стол\ппс\уголки\IMG_7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71678"/>
            <a:ext cx="40386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42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6" y="33265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ДВИГАТЕЛЬНОЙ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АКТИВНОСТИ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469" y="727742"/>
            <a:ext cx="8496944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Имеются картотеки: комплексы утренней гимнастики, подвижных игр, загадки о спорте, наглядные пособия по видам спорта. Имеется спортивный инвентарь: кегли, скакалки, обручи, мячи разных размеров. Для утренней гимнастики – кубики, гимнастические палки, ленты, флажки, веревочки; коврики для профилактики плоскостопия, мишени для метания, «Кольцеброс», шапочки для подвижных игр; настольно-печатные игры «Угадай вид </a:t>
            </a:r>
            <a:r>
              <a:rPr lang="ru-RU" sz="1400" dirty="0">
                <a:solidFill>
                  <a:srgbClr val="170C5C"/>
                </a:solidFill>
                <a:latin typeface="Arial Black" pitchFamily="34" charset="0"/>
                <a:cs typeface="Arial" pitchFamily="34" charset="0"/>
              </a:rPr>
              <a:t>спорта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», «Будь здоров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».</a:t>
            </a:r>
            <a:endParaRPr lang="ru-RU" sz="14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10" y="4315822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Documents and Settings\1\Рабочий стол\ппс\настя ппс\DSC04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326197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1\Рабочий стол\Фотки\фотки здоровье\P1010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143380"/>
            <a:ext cx="3349620" cy="251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1\Рабочий стол\Фотки\фотки здоровье\лето2009 32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3116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542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80" y="36296"/>
            <a:ext cx="8229600" cy="8166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 РАЗВИТИЯ РЕЧИ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28868"/>
            <a:ext cx="3818704" cy="375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8318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70C5C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В центре развития речи имеются игры на развитие звуковой культуры речи, грамматического строй речи, формирования словаря, опорные картинки для пересказа текстов, схемы для составления дошкольниками описательных рассказов, картотека артикуляционных игр и упражнений, игры для развития связной речи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293096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 descr="C:\Documents and Settings\1\Рабочий стол\ппс\4 группа\DSCN4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8592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227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45624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 ТЕАТРАЛИЗОВАННОЙ ДЕЯТЕЛЬНОСТИ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424936" cy="864096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театральном уголке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размещаются ширма, маски сказочных персонажей, кукольный, пальчиковый и настольный виды театра. Дети- большие артисты, поэтому с радостью участвуют  в постановках и   удовольствием выступают в роли зрителей. </a:t>
            </a:r>
            <a:endParaRPr lang="ru-RU" sz="1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437112"/>
            <a:ext cx="38164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Documents and Settings\1\Рабочий стол\ппс\фото группы\IMG_7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693104" cy="239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1\Рабочий стол\ппс\4 группа\DSCN4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928802"/>
            <a:ext cx="414340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467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3423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 МАТЕМАТИКИ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В </a:t>
            </a:r>
            <a:r>
              <a:rPr lang="ru-RU" sz="1400" kern="0" dirty="0" smtClean="0">
                <a:solidFill>
                  <a:srgbClr val="002060"/>
                </a:solidFill>
                <a:latin typeface="Arial Black" pitchFamily="34" charset="0"/>
              </a:rPr>
              <a:t>группах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разнообразный занимательный материал, чтобы каждый ребенок смог выбрать для себя игру по интересам. Это настольно печатные игры: логические таблицы, лабиринты, «Мы считаем», «Сравни и измерь», «Запоминай-ка», «Подбери схему»; игры для развития логического мышления: «Составь узор»,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«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Сложи квадрат», 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Танграм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»; игры на составление целого из частей; домино «Цвет и форма»; «Геометрическое лото»;  счетные палочки, счеты, часы. Все они интересны и занимательны.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5" name="Picture 1" descr="C:\Documents and Settings\1\Рабочий стол\ппс\4 группа\DSCN4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2928958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1\Рабочий стол\ппс\уголки\IMG_8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b="12733"/>
          <a:stretch>
            <a:fillRect/>
          </a:stretch>
        </p:blipFill>
        <p:spPr bwMode="auto">
          <a:xfrm>
            <a:off x="6215074" y="2500306"/>
            <a:ext cx="2686040" cy="253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1\Рабочий стол\ппс\уголки\IMG_8018.JPG"/>
          <p:cNvPicPr>
            <a:picLocks noChangeAspect="1" noChangeArrowheads="1"/>
          </p:cNvPicPr>
          <p:nvPr/>
        </p:nvPicPr>
        <p:blipFill>
          <a:blip r:embed="rId6" cstate="print"/>
          <a:srcRect l="9670" r="8134"/>
          <a:stretch>
            <a:fillRect/>
          </a:stretch>
        </p:blipFill>
        <p:spPr bwMode="auto">
          <a:xfrm>
            <a:off x="3214678" y="3357562"/>
            <a:ext cx="3000396" cy="326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079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1" y="0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2661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 КОНСТРУИРОВАНИЯ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631"/>
          <a:stretch>
            <a:fillRect/>
          </a:stretch>
        </p:blipFill>
        <p:spPr>
          <a:xfrm>
            <a:off x="357158" y="2857496"/>
            <a:ext cx="381476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15"/>
          <a:stretch>
            <a:fillRect/>
          </a:stretch>
        </p:blipFill>
        <p:spPr>
          <a:xfrm>
            <a:off x="4472840" y="3429000"/>
            <a:ext cx="4059650" cy="315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2661" y="534834"/>
            <a:ext cx="849694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Содержимое центра конструктивной деятельности (конструкторы разного вида, кубики, крупный и мелкий деревянный строительный материал, схемы и чертежи построек) позволяет организовать конструктивную деятельность с большой группой воспитанников, подгруппой  и индивидуально, развернуть строительство на ковре либо на столе. Дети, особенно мальчики, всегда с удовольствием занимаются постройками , обыгрывая их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комбинируя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 другими видами деятельности.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7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35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70C5C"/>
                </a:solidFill>
              </a:rPr>
              <a:t>Центр музыкальной деятельности</a:t>
            </a:r>
            <a:endParaRPr lang="ru-RU" dirty="0">
              <a:solidFill>
                <a:srgbClr val="170C5C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214686"/>
            <a:ext cx="2810802" cy="339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0809" y="1052736"/>
            <a:ext cx="8143932" cy="6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В музыкальном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уголке имеются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разнообразные детские музыкальные инструменты, дидактические игры на развитие музыкального слуха, магнитофон, аудио записи музыкальных произведений , сценические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костюмы.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Documents and Settings\1\Рабочий стол\ппс\4 группа\DSCN4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4357694"/>
            <a:ext cx="3571900" cy="233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1\Рабочий стол\ппс\настя ппс\DSC04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785926"/>
            <a:ext cx="361901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714488"/>
            <a:ext cx="17281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12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648072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развивающих игр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4408"/>
            <a:ext cx="17281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884"/>
            <a:ext cx="1584176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2474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Центр развивающих игр направлен на развитие речи, сенсорного восприятия , мелкой моторики рук, воображения. Комплектация: наборы палочек разного цвета, разнообразные </a:t>
            </a:r>
            <a:r>
              <a:rPr lang="ru-RU" sz="1400" kern="0" dirty="0" err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пазлы</a:t>
            </a:r>
            <a:r>
              <a:rPr lang="ru-RU" sz="1400" kern="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,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 игрушки – шнуровки, множество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видов мозаик, </a:t>
            </a:r>
            <a:r>
              <a:rPr lang="ru-RU" sz="1400" kern="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л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ото по разным темам , настольно-печатные игры и  др.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3" name="Picture 1" descr="C:\Documents and Settings\1\Рабочий стол\ппс\4 группа\DSCN4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7" y="2285992"/>
            <a:ext cx="402430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1\Рабочий стол\ппс\фото группы\IMG_7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285992"/>
            <a:ext cx="435771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13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8143" y="40466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170C5C"/>
                </a:solidFill>
                <a:effectLst/>
                <a:latin typeface="Arial Black" pitchFamily="34" charset="0"/>
              </a:rPr>
              <a:t>Разнообразие и богатство сенсорных впечатлений, возможность </a:t>
            </a:r>
            <a:r>
              <a:rPr lang="ru-RU" sz="2000" b="0" dirty="0" smtClean="0">
                <a:solidFill>
                  <a:srgbClr val="170C5C"/>
                </a:solidFill>
                <a:effectLst/>
                <a:latin typeface="Arial Black" pitchFamily="34" charset="0"/>
              </a:rPr>
              <a:t>свободного</a:t>
            </a:r>
            <a:r>
              <a:rPr lang="ru-RU" sz="2000" dirty="0" smtClean="0">
                <a:solidFill>
                  <a:srgbClr val="170C5C"/>
                </a:solidFill>
                <a:effectLst/>
                <a:latin typeface="Arial Black" pitchFamily="34" charset="0"/>
              </a:rPr>
              <a:t> подхода к каждому центру в группе способствует эмоциональному и интеллектуальному развитию воспитанников</a:t>
            </a:r>
            <a:endParaRPr lang="ru-RU" sz="2000" dirty="0">
              <a:solidFill>
                <a:srgbClr val="170C5C"/>
              </a:solidFill>
              <a:effectLst/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 descr="C:\Documents and Settings\1\Рабочий стол\ппс\фото группы\IMG_7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736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1\Рабочий стол\ппс\Фото гр.№2 1мл\DSC04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57298"/>
            <a:ext cx="40386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1\Рабочий стол\Фотки\огород на окне\2013\P10100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000504"/>
            <a:ext cx="3929090" cy="257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66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4006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461446" cy="585311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Правильно организованная               предметно- развивающая среда</a:t>
            </a:r>
          </a:p>
          <a:p>
            <a:pPr>
              <a:spcAft>
                <a:spcPts val="1000"/>
              </a:spcAft>
              <a:tabLst>
                <a:tab pos="602932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 Позволяет каждому ребенку найти занятие по душе, поверить  в свои силы и способности, научиться взаимодействовать со взрослыми и сверстниками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*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Вызывает у детей чувство радости, эмоционально-положительное  отношение к школе, обогащает  новыми впечатлениями и знаниями, побуждает к активной учебной деятельности;</a:t>
            </a:r>
          </a:p>
          <a:p>
            <a:r>
              <a:rPr lang="ru-RU" sz="2800" b="1" dirty="0" smtClean="0">
                <a:solidFill>
                  <a:srgbClr val="170C5C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*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Обеспечивает целостность учебно-воспитательного процесса и создает окружающее пространство , удовлетворяющее потребности актуального , ближайшего и перспективного творческого развития каждого ребенка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170C5C"/>
                </a:solidFill>
                <a:latin typeface="Arial Black" pitchFamily="34" charset="0"/>
              </a:rPr>
              <a:t>*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Позволяет обеспечить качество образования в соответствии с требованиями новых </a:t>
            </a:r>
            <a:r>
              <a:rPr lang="ru-RU" sz="1600" b="1" dirty="0" smtClean="0">
                <a:solidFill>
                  <a:srgbClr val="0A3E26"/>
                </a:solidFill>
                <a:latin typeface="Arial Black" pitchFamily="34" charset="0"/>
              </a:rPr>
              <a:t>ФГОС</a:t>
            </a:r>
            <a:endParaRPr lang="ru-RU" sz="2800" b="1" dirty="0">
              <a:solidFill>
                <a:srgbClr val="0A3E26"/>
              </a:solidFill>
              <a:latin typeface="Arial Black" pitchFamily="34" charset="0"/>
            </a:endParaRPr>
          </a:p>
        </p:txBody>
      </p:sp>
      <p:pic>
        <p:nvPicPr>
          <p:cNvPr id="21505" name="Picture 1" descr="C:\Documents and Settings\1\Рабочий стол\ппс\4 группа\DSCN4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20" y="642918"/>
            <a:ext cx="3987686" cy="39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14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3565308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126876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098" y="188640"/>
            <a:ext cx="8712968" cy="266429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Основываясь на требованиях ФГОС ДО, СанПиН, Примерного перечня игрового оборудования для учебно-материального обеспечения дошкольных образовательных учреждений,  в подготовительной группе создана развивающая предметно - пространственная среда, ориентированная на использование адекватных возрасту форм работы с детьми, использование образовательных технологий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деятельностного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подхода, эффективную организацию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мебели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 группе расставлены вдоль стен, это максимально освобождает центр для игр детей, развития их двигательной активности.  Пространство группы организовано в виде разграниченных центров. Подобная организация позволяет детям выбрать интересные для себя занятия, чередовать их в течение дня.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8424936" cy="4198736"/>
          </a:xfrm>
        </p:spPr>
        <p:txBody>
          <a:bodyPr>
            <a:noAutofit/>
          </a:bodyPr>
          <a:lstStyle/>
          <a:p>
            <a:pPr marL="137160" lvl="0" indent="0">
              <a:spcBef>
                <a:spcPts val="0"/>
              </a:spcBef>
              <a:buClrTx/>
              <a:buSzTx/>
              <a:buNone/>
            </a:pPr>
            <a:endParaRPr lang="ru-RU" sz="1400" b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ЦЕЛЬ: формирование развивающей среды, способствующей гармоничному развитию и саморазвитию детей.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 ЗАДАЧИ</a:t>
            </a:r>
            <a:r>
              <a:rPr lang="ru-RU" sz="1400" b="1" i="1" dirty="0" smtClean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:</a:t>
            </a:r>
            <a:endParaRPr lang="ru-RU" sz="1400" b="1" i="1" dirty="0">
              <a:solidFill>
                <a:srgbClr val="170C5C"/>
              </a:solidFill>
              <a:latin typeface="Arial Black" pitchFamily="34" charset="0"/>
              <a:ea typeface="Times New Roman"/>
              <a:cs typeface="Arial" pitchFamily="34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1. Создать благоприятные условия для творческого саморазвития личности каждого ребенка;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3. При построении предметно — пространственной среды соблюдались принципы: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Открытости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2. Способствовать развитию эмоционального благополучия детей с учетом их потребностей и интересов;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Гибкого зонирования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Стабильности -динамичности</a:t>
            </a: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 err="1" smtClean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Полифункциональности</a:t>
            </a:r>
            <a:r>
              <a:rPr lang="ru-RU" sz="1400" b="1" i="1" dirty="0" smtClean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 </a:t>
            </a:r>
            <a:endParaRPr lang="ru-RU" sz="1400" b="1" i="1" dirty="0">
              <a:solidFill>
                <a:srgbClr val="170C5C"/>
              </a:solidFill>
              <a:latin typeface="Arial Black" pitchFamily="34" charset="0"/>
              <a:ea typeface="Times New Roman"/>
              <a:cs typeface="Arial" pitchFamily="34" charset="0"/>
            </a:endParaRPr>
          </a:p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sz="1400" b="1" i="1" dirty="0">
                <a:solidFill>
                  <a:srgbClr val="170C5C"/>
                </a:solidFill>
                <a:latin typeface="Arial Black" pitchFamily="34" charset="0"/>
                <a:ea typeface="Times New Roman"/>
                <a:cs typeface="Arial" pitchFamily="34" charset="0"/>
              </a:rPr>
              <a:t>Гендерный </a:t>
            </a:r>
          </a:p>
          <a:p>
            <a:endParaRPr lang="ru-RU" sz="1400" dirty="0"/>
          </a:p>
          <a:p>
            <a:pPr marL="137160" indent="0">
              <a:lnSpc>
                <a:spcPts val="1575"/>
              </a:lnSpc>
              <a:spcAft>
                <a:spcPts val="600"/>
              </a:spcAft>
              <a:buNone/>
            </a:pPr>
            <a:endParaRPr lang="ru-RU" sz="1400" b="1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4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571876"/>
            <a:ext cx="201622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944216" cy="2664296"/>
          </a:xfrm>
          <a:prstGeom prst="rect">
            <a:avLst/>
          </a:prstGeom>
        </p:spPr>
      </p:pic>
      <p:pic>
        <p:nvPicPr>
          <p:cNvPr id="17409" name="Picture 1" descr="C:\Documents and Settings\1\Рабочий стол\ппс\Фото гр.№2 1мл\DSCN1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643182"/>
            <a:ext cx="471487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Documents and Settings\1\Рабочий стол\ппс\Фото гр.№2 1мл\DSC04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6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14290"/>
            <a:ext cx="2016224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ПРИРОДНЫЙ УГОЛОК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ЦЕНТР ЭКСПЕРЕМЕНТИРОВАНИЯ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Имеется: паспорт комнатных растений, календарь погоды, дидактические игры экологической направленности, материал для  знакомства с растениями и животными различных климатических зон, живой  и неживой  природой: «Что происходит в природе», «Кто где живет », «Живая планета»,  серии картин «Времена года», «Животный и растительный мир», «Зоологическое лото», различные емкости для воды и сыпучих, весы, микроскоп, песочные часы, предметы разной величины, веса, формы. Материалы для посадки «Зеленого огорода», семена цветов.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Имеется картотека проведения экспериментов в старшем возрасте, природный материал для проведения экспериментов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Содержимое 10" descr="IMG_78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2428868"/>
            <a:ext cx="3593711" cy="204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Documents and Settings\1\Рабочий стол\ппс\уголки\IMG_7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22" y="2500306"/>
            <a:ext cx="394641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Documents and Settings\1\Рабочий стол\ппс\фото группы\IMG_7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896" y="4786322"/>
            <a:ext cx="352263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969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ЦЕНТР ПО ОЗНАКОМЛЕНИЮ С ПРАВИЛАМИ ДОРОЖНОГО ДВИЖЕНИЯ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358197"/>
            <a:ext cx="83582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Создавая развивающую среду, немало внимания уделяется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созданию комфортных условий для развития навыков безопасного поведения детей. В уголке имеется разнообразный материал по правилам безопасного поведения на дорогах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: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сюжетные иллюстрации, раздаточный и демонстративный материал, игры, папки–передвижки, книги, раскраски , настольно – печатные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Documents and Settings\1\Рабочий стол\ппс\уголки\IMG_8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86058"/>
            <a:ext cx="39290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Documents and Settings\1\Рабочий стол\ппс\фото группы\IMG_7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14620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71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64" y="-17140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ЦЕНТР ПОЖАРНОЙ БЕЗОПАСНОСТИ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4" y="2060848"/>
            <a:ext cx="3877946" cy="4234367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54" y="603542"/>
            <a:ext cx="1944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558" y="908720"/>
            <a:ext cx="8250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В уголке имеется разнообразный материал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по пожарной безопасности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: сюжетные иллюстрации, раздаточный и демонстративный материал, игры, папки–передвижки, книги, раскраски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,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настольно-печатные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игры.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313" name="Picture 1" descr="C:\Documents and Settings\1\Рабочий стол\Фотки\Конкурс пожарка\лето2009 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48706"/>
            <a:ext cx="4038600" cy="400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59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7149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smtClean="0">
                <a:solidFill>
                  <a:srgbClr val="002060"/>
                </a:solidFill>
              </a:rPr>
              <a:t>ЦЕНТР ПАТРИОТИЧЕСКОГО ВОСПИТАНИЯ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5528" y="1412776"/>
            <a:ext cx="3708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70C5C"/>
                </a:solidFill>
                <a:latin typeface="Arial Black" pitchFamily="34" charset="0"/>
              </a:rPr>
              <a:t>Нравственно - патриотический центр оформлен с целью формирование интереса к  малой Родине, традициям родного края, представления о том, что Россия огромная 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многонациональная </a:t>
            </a:r>
            <a:r>
              <a:rPr lang="ru-RU" sz="1600" b="1" dirty="0">
                <a:solidFill>
                  <a:srgbClr val="170C5C"/>
                </a:solidFill>
                <a:latin typeface="Arial Black" pitchFamily="34" charset="0"/>
              </a:rPr>
              <a:t>страна,  знакомство со столицей нашей Родины флагом и гербом нашей страны. Данный материал 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используется </a:t>
            </a:r>
            <a:r>
              <a:rPr lang="ru-RU" sz="1600" b="1" dirty="0">
                <a:solidFill>
                  <a:srgbClr val="170C5C"/>
                </a:solidFill>
                <a:latin typeface="Arial Black" pitchFamily="34" charset="0"/>
              </a:rPr>
              <a:t>для знакомства детей с такими разделами как: «Моя семья», «Детский сад», « Родной 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город Южа» </a:t>
            </a:r>
            <a:r>
              <a:rPr lang="ru-RU" sz="1600" b="1" dirty="0">
                <a:solidFill>
                  <a:srgbClr val="170C5C"/>
                </a:solidFill>
                <a:latin typeface="Arial Black" pitchFamily="34" charset="0"/>
              </a:rPr>
              <a:t>, 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«Родной край», «Родная страна», «Наши защитники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rgbClr val="170C5C"/>
                </a:solidFill>
                <a:latin typeface="Arial Black" pitchFamily="34" charset="0"/>
              </a:rPr>
              <a:t>России</a:t>
            </a:r>
            <a:r>
              <a:rPr lang="ru-RU" dirty="0" smtClean="0">
                <a:solidFill>
                  <a:srgbClr val="170C5C"/>
                </a:solidFill>
              </a:rPr>
              <a:t>».</a:t>
            </a:r>
            <a:endParaRPr lang="ru-RU" dirty="0">
              <a:solidFill>
                <a:srgbClr val="170C5C"/>
              </a:solidFill>
            </a:endParaRPr>
          </a:p>
        </p:txBody>
      </p:sp>
      <p:pic>
        <p:nvPicPr>
          <p:cNvPr id="12289" name="Picture 1" descr="C:\Documents and Settings\1\Рабочий стол\ппс\фото группы\IMG_78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4" y="1065164"/>
            <a:ext cx="4655242" cy="550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71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7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Центр </a:t>
            </a:r>
            <a:r>
              <a:rPr lang="ru-RU" sz="1600" b="0" dirty="0">
                <a:solidFill>
                  <a:srgbClr val="002060"/>
                </a:solidFill>
                <a:effectLst/>
                <a:latin typeface="Arial Black" pitchFamily="34" charset="0"/>
              </a:rPr>
              <a:t>книги играет существенную роль в формировании </a:t>
            </a:r>
            <a:r>
              <a:rPr lang="ru-RU" sz="1600" b="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у дошкольников интереса к художественной литературе. В центре  ребенок по своему желанию может выбрать книгу. </a:t>
            </a:r>
            <a:r>
              <a:rPr lang="ru-RU" sz="1600" b="0" dirty="0">
                <a:solidFill>
                  <a:srgbClr val="002060"/>
                </a:solidFill>
                <a:effectLst/>
                <a:latin typeface="Arial Black" pitchFamily="34" charset="0"/>
              </a:rPr>
              <a:t>Все издания очень красивые , с яркими </a:t>
            </a:r>
            <a:r>
              <a:rPr lang="ru-RU" sz="1600" b="0" i="1" dirty="0">
                <a:solidFill>
                  <a:srgbClr val="002060"/>
                </a:solidFill>
                <a:effectLst/>
                <a:latin typeface="Arial Black" pitchFamily="34" charset="0"/>
              </a:rPr>
              <a:t>картинками</a:t>
            </a:r>
            <a:r>
              <a:rPr lang="ru-RU" sz="1600" b="0" dirty="0">
                <a:solidFill>
                  <a:srgbClr val="002060"/>
                </a:solidFill>
                <a:effectLst/>
                <a:latin typeface="Arial Black" pitchFamily="34" charset="0"/>
              </a:rPr>
              <a:t>, хорошо знакомые детям.</a:t>
            </a:r>
            <a:endParaRPr lang="ru-RU" b="0" dirty="0">
              <a:solidFill>
                <a:srgbClr val="170C5C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7349" y="-274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Центр книги</a:t>
            </a:r>
            <a:endParaRPr lang="ru-RU" dirty="0"/>
          </a:p>
        </p:txBody>
      </p:sp>
      <p:pic>
        <p:nvPicPr>
          <p:cNvPr id="11265" name="Picture 1" descr="C:\Documents and Settings\1\Рабочий стол\ппс\уголки\IMG_79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443" t="7364" r="22878"/>
          <a:stretch>
            <a:fillRect/>
          </a:stretch>
        </p:blipFill>
        <p:spPr bwMode="auto">
          <a:xfrm>
            <a:off x="357158" y="2071678"/>
            <a:ext cx="300039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Documents and Settings\1\Рабочий стол\ппс\Фото гр.№2 1мл\DSC04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78608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Documents and Settings\1\Рабочий стол\ппс\фото группы\IMG_7830.JPG"/>
          <p:cNvPicPr>
            <a:picLocks noChangeAspect="1" noChangeArrowheads="1"/>
          </p:cNvPicPr>
          <p:nvPr/>
        </p:nvPicPr>
        <p:blipFill>
          <a:blip r:embed="rId5" cstate="print"/>
          <a:srcRect l="5000" t="5625" r="7500"/>
          <a:stretch>
            <a:fillRect/>
          </a:stretch>
        </p:blipFill>
        <p:spPr bwMode="auto">
          <a:xfrm>
            <a:off x="3428992" y="2143116"/>
            <a:ext cx="2500330" cy="359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3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820</TotalTime>
  <Words>1028</Words>
  <Application>Microsoft Office PowerPoint</Application>
  <PresentationFormat>Экран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ПРИРОДНЫЙ УГОЛОК  ЦЕНТР ЭКСПЕРЕМЕНТИРОВАНИЯ</vt:lpstr>
      <vt:lpstr>ЦЕНТР ПО ОЗНАКОМЛЕНИЮ С ПРАВИЛАМИ ДОРОЖНОГО ДВИЖЕНИЯ</vt:lpstr>
      <vt:lpstr>ЦЕНТР ПОЖАРНОЙ БЕЗОПАСНОСТИ</vt:lpstr>
      <vt:lpstr>ЦЕНТР ПАТРИОТИЧЕСКОГО ВОСПИТАНИЯ</vt:lpstr>
      <vt:lpstr>Центр книги играет существенную роль в формировании у дошкольников интереса к художественной литературе. В центре  ребенок по своему желанию может выбрать книгу. Все издания очень красивые , с яркими картинками, хорошо знакомые детям.</vt:lpstr>
      <vt:lpstr>ЦЕНТР ИЗОДЕЯТЕЛЬНОСТИ</vt:lpstr>
      <vt:lpstr>ЦЕНТР ДВИГАТЕЛЬНОЙ АКТИВНОСТИ</vt:lpstr>
      <vt:lpstr>ЦЕНТР РАЗВИТИЯ РЕЧИ</vt:lpstr>
      <vt:lpstr>ЦЕНТР ТЕАТРАЛИЗОВАННОЙ ДЕЯТЕЛЬНОСТИ</vt:lpstr>
      <vt:lpstr>ЦЕНТР МАТЕМАТИКИ</vt:lpstr>
      <vt:lpstr>ЦЕНТР КОНСТРУИРОВАНИЯ</vt:lpstr>
      <vt:lpstr>Центр музыкальной деятельности</vt:lpstr>
      <vt:lpstr>Центр развивающих игр</vt:lpstr>
      <vt:lpstr>Разнообразие и богатство сенсорных впечатлений, возможность свободного подхода к каждому центру в группе способствует эмоциональному и интеллектуальному развитию воспитанников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8956</dc:creator>
  <cp:lastModifiedBy>Lenovo</cp:lastModifiedBy>
  <cp:revision>79</cp:revision>
  <dcterms:created xsi:type="dcterms:W3CDTF">2017-05-08T17:36:41Z</dcterms:created>
  <dcterms:modified xsi:type="dcterms:W3CDTF">2019-02-08T20:36:59Z</dcterms:modified>
</cp:coreProperties>
</file>